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2"/>
  </p:notesMasterIdLst>
  <p:sldIdLst>
    <p:sldId id="280" r:id="rId2"/>
    <p:sldId id="281" r:id="rId3"/>
    <p:sldId id="263" r:id="rId4"/>
    <p:sldId id="261" r:id="rId5"/>
    <p:sldId id="262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4CB02-8596-426A-A062-75A2787247A9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3C984-2B90-45BC-8969-E11FFFA5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3C984-2B90-45BC-8969-E11FFFA587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3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2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8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00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781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1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14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6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3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4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9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4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8B6B-8C9B-4535-945A-48726A9BF51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5E7D6B-E9EE-4374-8B8C-879F38EE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2606" y="1774484"/>
            <a:ext cx="10309123" cy="3933142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ar-EG" sz="4800" b="1" dirty="0">
                <a:solidFill>
                  <a:srgbClr val="C00000"/>
                </a:solidFill>
              </a:rPr>
              <a:t>تقرير </a:t>
            </a:r>
            <a:r>
              <a:rPr lang="ar-EG" sz="4800" b="1" dirty="0">
                <a:solidFill>
                  <a:srgbClr val="C00000"/>
                </a:solidFill>
              </a:rPr>
              <a:t>عن الزيارات الميدانية لطلاب كلية الصيدلة لربط المحتوي النظري بسوق العمل </a:t>
            </a:r>
            <a:r>
              <a:rPr lang="ar-EG" sz="4800" b="1" dirty="0" smtClean="0">
                <a:solidFill>
                  <a:srgbClr val="C00000"/>
                </a:solidFill>
              </a:rPr>
              <a:t/>
            </a:r>
            <a:br>
              <a:rPr lang="ar-EG" sz="4800" b="1" dirty="0" smtClean="0">
                <a:solidFill>
                  <a:srgbClr val="C00000"/>
                </a:solidFill>
              </a:rPr>
            </a:br>
            <a:r>
              <a:rPr lang="ar-EG" sz="4800" b="1" dirty="0" smtClean="0">
                <a:solidFill>
                  <a:srgbClr val="C00000"/>
                </a:solidFill>
              </a:rPr>
              <a:t>خلال </a:t>
            </a:r>
            <a:r>
              <a:rPr lang="ar-EG" sz="4800" b="1" dirty="0">
                <a:solidFill>
                  <a:srgbClr val="C00000"/>
                </a:solidFill>
              </a:rPr>
              <a:t>العام الجامعي للعام 2022-2023</a:t>
            </a:r>
            <a:r>
              <a:rPr lang="en-US" dirty="0"/>
              <a:t/>
            </a:r>
            <a:br>
              <a:rPr lang="en-US" dirty="0"/>
            </a:br>
            <a:r>
              <a:rPr lang="en-US" sz="4800" dirty="0">
                <a:solidFill>
                  <a:srgbClr val="C00000"/>
                </a:solidFill>
              </a:rPr>
              <a:t/>
            </a:r>
            <a:br>
              <a:rPr lang="en-US" sz="4800" dirty="0">
                <a:solidFill>
                  <a:srgbClr val="C00000"/>
                </a:solidFill>
              </a:rPr>
            </a:br>
            <a:endParaRPr lang="en-US" sz="4800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6" name="Group 5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8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9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77" y="3065354"/>
            <a:ext cx="4313237" cy="323492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97" y="3065353"/>
            <a:ext cx="4729316" cy="3234928"/>
          </a:xfrm>
        </p:spPr>
      </p:pic>
      <p:grpSp>
        <p:nvGrpSpPr>
          <p:cNvPr id="5" name="Group 4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6" name="Group 5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11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Title 3"/>
          <p:cNvSpPr txBox="1">
            <a:spLocks/>
          </p:cNvSpPr>
          <p:nvPr/>
        </p:nvSpPr>
        <p:spPr>
          <a:xfrm>
            <a:off x="982511" y="1491482"/>
            <a:ext cx="1063430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 smtClean="0"/>
              <a:t>3-</a:t>
            </a:r>
            <a:r>
              <a:rPr lang="ar-EG" sz="4000" dirty="0" smtClean="0"/>
              <a:t> </a:t>
            </a:r>
            <a:r>
              <a:rPr lang="ar-EG" b="1" dirty="0" smtClean="0"/>
              <a:t>زيارة الطلاب لمعهد الأورام المتوطنة ببني سويف في شهر ديسمبر 2022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3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52" y="2728452"/>
            <a:ext cx="10323871" cy="3982064"/>
          </a:xfrm>
        </p:spPr>
      </p:pic>
      <p:grpSp>
        <p:nvGrpSpPr>
          <p:cNvPr id="4" name="Group 3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5" name="Group 4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8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4" name="Title 3"/>
          <p:cNvSpPr txBox="1">
            <a:spLocks/>
          </p:cNvSpPr>
          <p:nvPr/>
        </p:nvSpPr>
        <p:spPr>
          <a:xfrm>
            <a:off x="1027472" y="1407652"/>
            <a:ext cx="1063430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4000" b="1" dirty="0" smtClean="0"/>
              <a:t>3-</a:t>
            </a:r>
            <a:r>
              <a:rPr lang="ar-EG" sz="4000" dirty="0" smtClean="0"/>
              <a:t> </a:t>
            </a:r>
            <a:r>
              <a:rPr lang="ar-EG" b="1" dirty="0" smtClean="0"/>
              <a:t>زيارة الطلاب لمعهد الأورام المتوطنة ببني سويف في شهر ديسمبر 2022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274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87" y="3119996"/>
            <a:ext cx="4313237" cy="323492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3" y="3119996"/>
            <a:ext cx="4356614" cy="3234928"/>
          </a:xfrm>
        </p:spPr>
      </p:pic>
      <p:grpSp>
        <p:nvGrpSpPr>
          <p:cNvPr id="5" name="Group 4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6" name="Group 5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10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209368" y="1614817"/>
            <a:ext cx="10338619" cy="1280890"/>
          </a:xfrm>
        </p:spPr>
        <p:txBody>
          <a:bodyPr>
            <a:noAutofit/>
          </a:bodyPr>
          <a:lstStyle/>
          <a:p>
            <a:pPr algn="ctr" rtl="1"/>
            <a:r>
              <a:rPr lang="ar-EG" b="1" dirty="0" smtClean="0"/>
              <a:t>4- زيارة </a:t>
            </a:r>
            <a:r>
              <a:rPr lang="ar-EG" b="1" dirty="0"/>
              <a:t>الطلاب لمصنع شركة </a:t>
            </a:r>
            <a:r>
              <a:rPr lang="ar-EG" b="1" dirty="0" err="1"/>
              <a:t>إيبكو</a:t>
            </a:r>
            <a:r>
              <a:rPr lang="ar-EG" b="1" dirty="0"/>
              <a:t> في شهر مارس 2023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87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3260667"/>
            <a:ext cx="4313237" cy="323492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62" y="3260667"/>
            <a:ext cx="4313238" cy="3234928"/>
          </a:xfrm>
        </p:spPr>
      </p:pic>
      <p:grpSp>
        <p:nvGrpSpPr>
          <p:cNvPr id="7" name="Group 6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8" name="Group 7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10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209368" y="1614817"/>
            <a:ext cx="10338619" cy="1280890"/>
          </a:xfrm>
        </p:spPr>
        <p:txBody>
          <a:bodyPr>
            <a:noAutofit/>
          </a:bodyPr>
          <a:lstStyle/>
          <a:p>
            <a:pPr algn="ctr" rtl="1"/>
            <a:r>
              <a:rPr lang="ar-EG" b="1" dirty="0" smtClean="0"/>
              <a:t>4- زيارة </a:t>
            </a:r>
            <a:r>
              <a:rPr lang="ar-EG" b="1" dirty="0"/>
              <a:t>الطلاب لمصنع شركة </a:t>
            </a:r>
            <a:r>
              <a:rPr lang="ar-EG" b="1" dirty="0" err="1"/>
              <a:t>إيبكو</a:t>
            </a:r>
            <a:r>
              <a:rPr lang="ar-EG" b="1" dirty="0"/>
              <a:t> في شهر مارس 2023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67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3098435"/>
            <a:ext cx="4313237" cy="323492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58" y="3098435"/>
            <a:ext cx="4313238" cy="3234928"/>
          </a:xfrm>
        </p:spPr>
      </p:pic>
      <p:grpSp>
        <p:nvGrpSpPr>
          <p:cNvPr id="5" name="Group 4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6" name="Group 5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8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209368" y="1614817"/>
            <a:ext cx="10338619" cy="1280890"/>
          </a:xfrm>
        </p:spPr>
        <p:txBody>
          <a:bodyPr>
            <a:noAutofit/>
          </a:bodyPr>
          <a:lstStyle/>
          <a:p>
            <a:pPr algn="ctr" rtl="1"/>
            <a:r>
              <a:rPr lang="ar-EG" b="1" dirty="0" smtClean="0"/>
              <a:t>4- زيارة </a:t>
            </a:r>
            <a:r>
              <a:rPr lang="ar-EG" b="1" dirty="0"/>
              <a:t>الطلاب لمصنع شركة </a:t>
            </a:r>
            <a:r>
              <a:rPr lang="ar-EG" b="1" dirty="0" err="1"/>
              <a:t>إيبكو</a:t>
            </a:r>
            <a:r>
              <a:rPr lang="ar-EG" b="1" dirty="0"/>
              <a:t> في شهر مارس 2023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44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9588" y="1609516"/>
            <a:ext cx="10015024" cy="1280890"/>
          </a:xfrm>
        </p:spPr>
        <p:txBody>
          <a:bodyPr>
            <a:noAutofit/>
          </a:bodyPr>
          <a:lstStyle/>
          <a:p>
            <a:pPr algn="ctr" rtl="1"/>
            <a:r>
              <a:rPr lang="ar-EG" b="1" dirty="0" smtClean="0"/>
              <a:t>5- زيارة </a:t>
            </a:r>
            <a:r>
              <a:rPr lang="ar-EG" b="1" dirty="0"/>
              <a:t>معهد الأورام بالفيوم في شهر مارس 2023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3558935"/>
            <a:ext cx="4313237" cy="287436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3" y="3558935"/>
            <a:ext cx="4313238" cy="2874368"/>
          </a:xfrm>
        </p:spPr>
      </p:pic>
      <p:grpSp>
        <p:nvGrpSpPr>
          <p:cNvPr id="5" name="Group 4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6" name="Group 5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10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3485192"/>
            <a:ext cx="4313237" cy="2874368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04" y="3485192"/>
            <a:ext cx="4313238" cy="2874368"/>
          </a:xfrm>
        </p:spPr>
      </p:pic>
      <p:grpSp>
        <p:nvGrpSpPr>
          <p:cNvPr id="5" name="Group 4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6" name="Group 5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8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489588" y="1609516"/>
            <a:ext cx="10015024" cy="1280890"/>
          </a:xfrm>
        </p:spPr>
        <p:txBody>
          <a:bodyPr>
            <a:noAutofit/>
          </a:bodyPr>
          <a:lstStyle/>
          <a:p>
            <a:pPr algn="ctr" rtl="1"/>
            <a:r>
              <a:rPr lang="ar-EG" b="1" dirty="0" smtClean="0"/>
              <a:t>5- زيارة </a:t>
            </a:r>
            <a:r>
              <a:rPr lang="ar-EG" b="1" dirty="0"/>
              <a:t>معهد الأورام بالفيوم في شهر مارس 2023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04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3455696"/>
            <a:ext cx="4313237" cy="2874368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3" y="3455696"/>
            <a:ext cx="4313238" cy="2874368"/>
          </a:xfrm>
        </p:spPr>
      </p:pic>
      <p:grpSp>
        <p:nvGrpSpPr>
          <p:cNvPr id="5" name="Group 4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6" name="Group 5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8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Title 3"/>
          <p:cNvSpPr txBox="1">
            <a:spLocks/>
          </p:cNvSpPr>
          <p:nvPr/>
        </p:nvSpPr>
        <p:spPr>
          <a:xfrm>
            <a:off x="1489588" y="1609516"/>
            <a:ext cx="1001502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b="1" smtClean="0"/>
              <a:t>5- زيارة معهد الأورام بالفيوم في شهر مارس 2023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79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3349158"/>
            <a:ext cx="4313237" cy="3234927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55" y="3709717"/>
            <a:ext cx="4313238" cy="2874368"/>
          </a:xfrm>
        </p:spPr>
      </p:pic>
      <p:grpSp>
        <p:nvGrpSpPr>
          <p:cNvPr id="5" name="Group 4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6" name="Group 5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8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489588" y="1609516"/>
            <a:ext cx="10015024" cy="1280890"/>
          </a:xfrm>
        </p:spPr>
        <p:txBody>
          <a:bodyPr>
            <a:noAutofit/>
          </a:bodyPr>
          <a:lstStyle/>
          <a:p>
            <a:pPr algn="ctr" rtl="1"/>
            <a:r>
              <a:rPr lang="ar-EG" b="1" dirty="0" smtClean="0"/>
              <a:t>5- زيارة </a:t>
            </a:r>
            <a:r>
              <a:rPr lang="ar-EG" b="1" dirty="0"/>
              <a:t>معهد الأورام بالفيوم في شهر مارس 2023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70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886" y="1341784"/>
            <a:ext cx="9680726" cy="1280890"/>
          </a:xfrm>
        </p:spPr>
        <p:txBody>
          <a:bodyPr>
            <a:noAutofit/>
          </a:bodyPr>
          <a:lstStyle/>
          <a:p>
            <a:pPr algn="ctr" rtl="1"/>
            <a:r>
              <a:rPr lang="ar-EG" b="1" dirty="0" smtClean="0"/>
              <a:t>6- زيارة </a:t>
            </a:r>
            <a:r>
              <a:rPr lang="ar-EG" b="1" dirty="0"/>
              <a:t>معهد الأورام بالفيوم في شهر مايو 2023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3023471"/>
            <a:ext cx="8737548" cy="3443850"/>
          </a:xfrm>
        </p:spPr>
      </p:pic>
      <p:grpSp>
        <p:nvGrpSpPr>
          <p:cNvPr id="5" name="Group 4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6" name="Group 5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9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0646" y="1995709"/>
            <a:ext cx="10309123" cy="3593930"/>
          </a:xfrm>
        </p:spPr>
        <p:txBody>
          <a:bodyPr>
            <a:normAutofit/>
          </a:bodyPr>
          <a:lstStyle/>
          <a:p>
            <a:pPr algn="ctr" rtl="1"/>
            <a:r>
              <a:rPr lang="ar-EG" sz="4000" dirty="0">
                <a:solidFill>
                  <a:srgbClr val="FF0000"/>
                </a:solidFill>
              </a:rPr>
              <a:t>في إطار حرص كلية الصيدلة – جامعة النهضة على ربط ما يتم تدريسه من المحتوي النظري للمقررات الدراسية بسوق العمل قامت الكلية بعمل زيارات ميدانية مختلفة للطلاب خلال العام الجامعي </a:t>
            </a:r>
            <a:r>
              <a:rPr lang="ar-EG" sz="4000" dirty="0" smtClean="0">
                <a:solidFill>
                  <a:srgbClr val="FF0000"/>
                </a:solidFill>
              </a:rPr>
              <a:t>2022/2023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6" name="Group 5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8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6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535085"/>
            <a:ext cx="8911687" cy="4322915"/>
          </a:xfrm>
        </p:spPr>
      </p:pic>
      <p:grpSp>
        <p:nvGrpSpPr>
          <p:cNvPr id="5" name="Group 4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6" name="Group 5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9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Title 3"/>
          <p:cNvSpPr txBox="1">
            <a:spLocks/>
          </p:cNvSpPr>
          <p:nvPr/>
        </p:nvSpPr>
        <p:spPr>
          <a:xfrm>
            <a:off x="1823886" y="1341784"/>
            <a:ext cx="968072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b="1" dirty="0" smtClean="0"/>
              <a:t>6- زيارة معهد الأورام بالفيوم في شهر مايو 2023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59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66" y="2511776"/>
            <a:ext cx="8584124" cy="3900148"/>
          </a:xfrm>
        </p:spPr>
      </p:pic>
      <p:grpSp>
        <p:nvGrpSpPr>
          <p:cNvPr id="5" name="Group 4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6" name="Group 5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9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22671" y="1208634"/>
            <a:ext cx="11189110" cy="1320800"/>
          </a:xfrm>
        </p:spPr>
        <p:txBody>
          <a:bodyPr>
            <a:noAutofit/>
          </a:bodyPr>
          <a:lstStyle/>
          <a:p>
            <a:pPr algn="ctr" rtl="1"/>
            <a:r>
              <a:rPr lang="ar-EG" b="1" dirty="0" smtClean="0"/>
              <a:t>1- زيارة </a:t>
            </a:r>
            <a:r>
              <a:rPr lang="ar-EG" b="1" dirty="0"/>
              <a:t>الطلاب لمصنع شركة </a:t>
            </a:r>
            <a:r>
              <a:rPr lang="ar-EG" b="1" dirty="0" err="1"/>
              <a:t>إيبكو</a:t>
            </a:r>
            <a:r>
              <a:rPr lang="ar-EG" b="1" dirty="0"/>
              <a:t> في شهر نوفمبر 2022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61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671" y="1568244"/>
            <a:ext cx="11189110" cy="1320800"/>
          </a:xfrm>
        </p:spPr>
        <p:txBody>
          <a:bodyPr>
            <a:noAutofit/>
          </a:bodyPr>
          <a:lstStyle/>
          <a:p>
            <a:pPr algn="ctr" rtl="1"/>
            <a:r>
              <a:rPr lang="ar-EG" b="1" dirty="0" smtClean="0"/>
              <a:t>1- زيارة </a:t>
            </a:r>
            <a:r>
              <a:rPr lang="ar-EG" b="1" dirty="0"/>
              <a:t>الطلاب لمصنع شركة </a:t>
            </a:r>
            <a:r>
              <a:rPr lang="ar-EG" b="1" dirty="0" err="1"/>
              <a:t>إيبكو</a:t>
            </a:r>
            <a:r>
              <a:rPr lang="ar-EG" b="1" dirty="0"/>
              <a:t> في شهر نوفمبر 2022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87" y="3222607"/>
            <a:ext cx="4313237" cy="323492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14" y="3222607"/>
            <a:ext cx="4313238" cy="3234928"/>
          </a:xfrm>
        </p:spPr>
      </p:pic>
      <p:grpSp>
        <p:nvGrpSpPr>
          <p:cNvPr id="7" name="Group 6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8" name="Group 7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10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72" y="3091058"/>
            <a:ext cx="4250405" cy="338885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7" y="3091058"/>
            <a:ext cx="4131732" cy="3388853"/>
          </a:xfrm>
        </p:spPr>
      </p:pic>
      <p:grpSp>
        <p:nvGrpSpPr>
          <p:cNvPr id="6" name="Group 5"/>
          <p:cNvGrpSpPr/>
          <p:nvPr/>
        </p:nvGrpSpPr>
        <p:grpSpPr>
          <a:xfrm>
            <a:off x="157318" y="133554"/>
            <a:ext cx="11798709" cy="958646"/>
            <a:chOff x="231060" y="0"/>
            <a:chExt cx="11798709" cy="958646"/>
          </a:xfrm>
        </p:grpSpPr>
        <p:grpSp>
          <p:nvGrpSpPr>
            <p:cNvPr id="8" name="Group 7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10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722671" y="1568244"/>
            <a:ext cx="11189110" cy="1320800"/>
          </a:xfrm>
        </p:spPr>
        <p:txBody>
          <a:bodyPr>
            <a:noAutofit/>
          </a:bodyPr>
          <a:lstStyle/>
          <a:p>
            <a:pPr algn="ctr" rtl="1"/>
            <a:r>
              <a:rPr lang="ar-EG" b="1" dirty="0" smtClean="0"/>
              <a:t>1- زيارة </a:t>
            </a:r>
            <a:r>
              <a:rPr lang="ar-EG" b="1" dirty="0"/>
              <a:t>الطلاب لمصنع شركة </a:t>
            </a:r>
            <a:r>
              <a:rPr lang="ar-EG" b="1" dirty="0" err="1"/>
              <a:t>إيبكو</a:t>
            </a:r>
            <a:r>
              <a:rPr lang="ar-EG" b="1" dirty="0"/>
              <a:t> في شهر نوفمبر 2022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53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44" y="2585185"/>
            <a:ext cx="8919445" cy="3859859"/>
          </a:xfrm>
        </p:spPr>
      </p:pic>
      <p:grpSp>
        <p:nvGrpSpPr>
          <p:cNvPr id="4" name="Group 3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5" name="Group 4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9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81665" y="1264386"/>
            <a:ext cx="11189110" cy="1320800"/>
          </a:xfrm>
        </p:spPr>
        <p:txBody>
          <a:bodyPr>
            <a:noAutofit/>
          </a:bodyPr>
          <a:lstStyle/>
          <a:p>
            <a:pPr algn="ctr" rtl="1"/>
            <a:r>
              <a:rPr lang="ar-EG" b="1" dirty="0" smtClean="0"/>
              <a:t>1- زيارة </a:t>
            </a:r>
            <a:r>
              <a:rPr lang="ar-EG" b="1" dirty="0"/>
              <a:t>الطلاب لمصنع شركة </a:t>
            </a:r>
            <a:r>
              <a:rPr lang="ar-EG" b="1" dirty="0" err="1"/>
              <a:t>إيبكو</a:t>
            </a:r>
            <a:r>
              <a:rPr lang="ar-EG" b="1" dirty="0"/>
              <a:t> في شهر نوفمبر 2022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33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5442" y="1205358"/>
            <a:ext cx="11144327" cy="1320800"/>
          </a:xfrm>
        </p:spPr>
        <p:txBody>
          <a:bodyPr>
            <a:noAutofit/>
          </a:bodyPr>
          <a:lstStyle/>
          <a:p>
            <a:pPr algn="ctr" rtl="1"/>
            <a:r>
              <a:rPr lang="ar-EG" b="1" dirty="0" smtClean="0"/>
              <a:t>2- زيارة </a:t>
            </a:r>
            <a:r>
              <a:rPr lang="ar-EG" b="1" dirty="0"/>
              <a:t>الطلاب لمصنع اربكوا ميد في شهر نوفمبر 2022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90" y="2508500"/>
            <a:ext cx="9085007" cy="4113526"/>
          </a:xfrm>
        </p:spPr>
      </p:pic>
      <p:grpSp>
        <p:nvGrpSpPr>
          <p:cNvPr id="5" name="Group 4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6" name="Group 5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9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4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7639" y="1653714"/>
            <a:ext cx="10634302" cy="1320800"/>
          </a:xfrm>
        </p:spPr>
        <p:txBody>
          <a:bodyPr>
            <a:noAutofit/>
          </a:bodyPr>
          <a:lstStyle/>
          <a:p>
            <a:pPr algn="ctr" rtl="1"/>
            <a:r>
              <a:rPr lang="ar-EG" sz="4000" b="1" dirty="0" smtClean="0"/>
              <a:t>3- </a:t>
            </a:r>
            <a:r>
              <a:rPr lang="ar-EG" b="1" dirty="0"/>
              <a:t>زيارة الطلاب لمعهد الأورام المتوطنة ببني سويف في شهر ديسمبر 2022</a:t>
            </a:r>
            <a:endParaRPr lang="en-US" sz="40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77" y="3127932"/>
            <a:ext cx="4313237" cy="3234927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07" y="3127931"/>
            <a:ext cx="4313238" cy="3234928"/>
          </a:xfrm>
        </p:spPr>
      </p:pic>
      <p:grpSp>
        <p:nvGrpSpPr>
          <p:cNvPr id="5" name="Group 4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6" name="Group 5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10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8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26" y="3145905"/>
            <a:ext cx="4313237" cy="323492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98" y="3149491"/>
            <a:ext cx="4313238" cy="3234928"/>
          </a:xfrm>
        </p:spPr>
      </p:pic>
      <p:grpSp>
        <p:nvGrpSpPr>
          <p:cNvPr id="5" name="Group 4"/>
          <p:cNvGrpSpPr/>
          <p:nvPr/>
        </p:nvGrpSpPr>
        <p:grpSpPr>
          <a:xfrm>
            <a:off x="231060" y="0"/>
            <a:ext cx="11798709" cy="958646"/>
            <a:chOff x="231060" y="0"/>
            <a:chExt cx="11798709" cy="958646"/>
          </a:xfrm>
        </p:grpSpPr>
        <p:grpSp>
          <p:nvGrpSpPr>
            <p:cNvPr id="6" name="Group 5"/>
            <p:cNvGrpSpPr/>
            <p:nvPr/>
          </p:nvGrpSpPr>
          <p:grpSpPr>
            <a:xfrm>
              <a:off x="231060" y="0"/>
              <a:ext cx="11680721" cy="958646"/>
              <a:chOff x="383459" y="3038167"/>
              <a:chExt cx="11680721" cy="958646"/>
            </a:xfrm>
          </p:grpSpPr>
          <p:pic>
            <p:nvPicPr>
              <p:cNvPr id="11" name="Picture 3" descr="PHARMA LOGO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328" y="3038167"/>
                <a:ext cx="1356852" cy="958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59" y="3038167"/>
                <a:ext cx="1592825" cy="840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231060" y="17658"/>
              <a:ext cx="11798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جامعة النهضة</a:t>
              </a:r>
              <a:endParaRPr lang="en-US" altLang="en-US" sz="1400" dirty="0"/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كلية الصيدلة</a:t>
              </a:r>
              <a:endPara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2971800" algn="ctr"/>
                  <a:tab pos="5943600" algn="r"/>
                  <a:tab pos="6115050" algn="r"/>
                </a:tabLst>
              </a:pPr>
              <a:r>
                <a:rPr lang="ar-EG" alt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وحدة ضمان الجودة</a:t>
              </a:r>
              <a:r>
                <a:rPr lang="en-US" altLang="en-US" sz="1400" dirty="0"/>
                <a:t> 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017639" y="1653714"/>
            <a:ext cx="10634302" cy="1320800"/>
          </a:xfrm>
        </p:spPr>
        <p:txBody>
          <a:bodyPr>
            <a:noAutofit/>
          </a:bodyPr>
          <a:lstStyle/>
          <a:p>
            <a:pPr algn="ctr" rtl="1"/>
            <a:r>
              <a:rPr lang="ar-EG" sz="4000" b="1" dirty="0" smtClean="0"/>
              <a:t>3-</a:t>
            </a:r>
            <a:r>
              <a:rPr lang="ar-EG" sz="4000" dirty="0" smtClean="0"/>
              <a:t> </a:t>
            </a:r>
            <a:r>
              <a:rPr lang="ar-EG" b="1" dirty="0"/>
              <a:t>زيارة الطلاب لمعهد الأورام المتوطنة ببني سويف في شهر ديسمبر 2022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97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166</TotalTime>
  <Words>374</Words>
  <Application>Microsoft Office PowerPoint</Application>
  <PresentationFormat>Widescreen</PresentationFormat>
  <Paragraphs>81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Tahoma</vt:lpstr>
      <vt:lpstr>Times New Roman</vt:lpstr>
      <vt:lpstr>Wingdings 3</vt:lpstr>
      <vt:lpstr>Wisp</vt:lpstr>
      <vt:lpstr>تقرير عن الزيارات الميدانية لطلاب كلية الصيدلة لربط المحتوي النظري بسوق العمل  خلال العام الجامعي للعام 2022-2023  </vt:lpstr>
      <vt:lpstr>في إطار حرص كلية الصيدلة – جامعة النهضة على ربط ما يتم تدريسه من المحتوي النظري للمقررات الدراسية بسوق العمل قامت الكلية بعمل زيارات ميدانية مختلفة للطلاب خلال العام الجامعي 2022/2023</vt:lpstr>
      <vt:lpstr>1- زيارة الطلاب لمصنع شركة إيبكو في شهر نوفمبر 2022</vt:lpstr>
      <vt:lpstr>1- زيارة الطلاب لمصنع شركة إيبكو في شهر نوفمبر 2022</vt:lpstr>
      <vt:lpstr>1- زيارة الطلاب لمصنع شركة إيبكو في شهر نوفمبر 2022</vt:lpstr>
      <vt:lpstr>1- زيارة الطلاب لمصنع شركة إيبكو في شهر نوفمبر 2022</vt:lpstr>
      <vt:lpstr>2- زيارة الطلاب لمصنع اربكوا ميد في شهر نوفمبر 2022</vt:lpstr>
      <vt:lpstr>3- زيارة الطلاب لمعهد الأورام المتوطنة ببني سويف في شهر ديسمبر 2022</vt:lpstr>
      <vt:lpstr>3- زيارة الطلاب لمعهد الأورام المتوطنة ببني سويف في شهر ديسمبر 2022</vt:lpstr>
      <vt:lpstr>PowerPoint Presentation</vt:lpstr>
      <vt:lpstr>PowerPoint Presentation</vt:lpstr>
      <vt:lpstr>4- زيارة الطلاب لمصنع شركة إيبكو في شهر مارس 2023 </vt:lpstr>
      <vt:lpstr>4- زيارة الطلاب لمصنع شركة إيبكو في شهر مارس 2023 </vt:lpstr>
      <vt:lpstr>4- زيارة الطلاب لمصنع شركة إيبكو في شهر مارس 2023 </vt:lpstr>
      <vt:lpstr>5- زيارة معهد الأورام بالفيوم في شهر مارس 2023</vt:lpstr>
      <vt:lpstr>5- زيارة معهد الأورام بالفيوم في شهر مارس 2023</vt:lpstr>
      <vt:lpstr>PowerPoint Presentation</vt:lpstr>
      <vt:lpstr>5- زيارة معهد الأورام بالفيوم في شهر مارس 2023</vt:lpstr>
      <vt:lpstr>6- زيارة معهد الأورام بالفيوم في شهر مايو 2023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صور زيارة الطلاب لمعهد الأورام بالفيوم </dc:title>
  <dc:creator>Asmaa Mohamed Ahmed</dc:creator>
  <cp:lastModifiedBy>Asmaa Mohamed</cp:lastModifiedBy>
  <cp:revision>20</cp:revision>
  <cp:lastPrinted>2023-09-26T06:18:17Z</cp:lastPrinted>
  <dcterms:created xsi:type="dcterms:W3CDTF">2023-03-21T10:33:12Z</dcterms:created>
  <dcterms:modified xsi:type="dcterms:W3CDTF">2023-09-26T06:19:06Z</dcterms:modified>
</cp:coreProperties>
</file>